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2" r:id="rId4"/>
    <p:sldId id="261" r:id="rId5"/>
    <p:sldId id="259" r:id="rId6"/>
    <p:sldId id="258" r:id="rId7"/>
    <p:sldId id="257" r:id="rId8"/>
    <p:sldId id="26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9" autoAdjust="0"/>
    <p:restoredTop sz="94660"/>
  </p:normalViewPr>
  <p:slideViewPr>
    <p:cSldViewPr snapToGrid="0">
      <p:cViewPr varScale="1">
        <p:scale>
          <a:sx n="93" d="100"/>
          <a:sy n="93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3EABD-C48D-4A87-B768-E61CAC9BAE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DD449-899C-4E5B-907E-AEFEA67561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852805"/>
            <a:ext cx="9815830" cy="58242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33945" y="3844290"/>
            <a:ext cx="1818640" cy="59309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一楼交接位置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04515" y="3844290"/>
            <a:ext cx="871220" cy="144526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一楼交接位置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7335" y="179070"/>
            <a:ext cx="5022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附图一：装备器材库一楼示意图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6135" y="2226310"/>
            <a:ext cx="2696845" cy="15608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常规货架仓储区域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662" y="904875"/>
            <a:ext cx="7686675" cy="5048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81513" y="2074689"/>
            <a:ext cx="6370063" cy="276625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常规货架仓储区域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810" y="131445"/>
            <a:ext cx="3958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附图二：装备器材库二楼布局图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3220" y="967105"/>
            <a:ext cx="9241790" cy="5747385"/>
            <a:chOff x="1455" y="105"/>
            <a:chExt cx="16290" cy="105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" y="105"/>
              <a:ext cx="16290" cy="1059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2856" y="2408"/>
              <a:ext cx="13444" cy="5929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智能仓储区域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3350" y="92710"/>
            <a:ext cx="4341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附图三：装备器材库三楼布局图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55775" y="1200785"/>
            <a:ext cx="8602980" cy="5413375"/>
            <a:chOff x="1882" y="472"/>
            <a:chExt cx="15434" cy="98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82" y="472"/>
              <a:ext cx="15435" cy="985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3107" y="2755"/>
              <a:ext cx="1317" cy="2733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一楼交接位置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63" y="2755"/>
              <a:ext cx="1411" cy="2733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一楼交接位置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7810" y="198120"/>
            <a:ext cx="4389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附图四：常备物资库一楼示意图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60245" y="884555"/>
            <a:ext cx="8892540" cy="5662930"/>
            <a:chOff x="2107" y="487"/>
            <a:chExt cx="14984" cy="98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07" y="487"/>
              <a:ext cx="14985" cy="982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8912" y="2707"/>
              <a:ext cx="6955" cy="5581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货架到人智能仓储区域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501" y="2800"/>
              <a:ext cx="5272" cy="5487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常规货架仓储区域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0185" y="140970"/>
            <a:ext cx="450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附图五：常备物资库二楼示意图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33500" y="1106170"/>
            <a:ext cx="9074785" cy="5586095"/>
            <a:chOff x="2212" y="622"/>
            <a:chExt cx="14774" cy="9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2" y="622"/>
              <a:ext cx="14775" cy="955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493" y="2707"/>
              <a:ext cx="12213" cy="5333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智能仓储区域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3825" y="112395"/>
            <a:ext cx="355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附图六：常备物资库三楼示意图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66850"/>
            <a:ext cx="9753600" cy="392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3267" y="2582334"/>
            <a:ext cx="2235200" cy="1710266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智能仓储区域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5749" y="2397417"/>
            <a:ext cx="8160444" cy="189518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                                 常规货架仓储区域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0" y="121920"/>
            <a:ext cx="5041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附图七：综合维修车间二楼仓库示意图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WPS 演示</Application>
  <PresentationFormat>宽屏</PresentationFormat>
  <Paragraphs>38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JACK</dc:creator>
  <cp:lastModifiedBy>WPS_1620795899</cp:lastModifiedBy>
  <cp:revision>19</cp:revision>
  <dcterms:created xsi:type="dcterms:W3CDTF">2021-09-30T09:10:00Z</dcterms:created>
  <dcterms:modified xsi:type="dcterms:W3CDTF">2021-11-26T08:03:52Z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9360D033F3224ADBAAA54FDA6E444C02</vt:lpwstr>
  </property>
  <property fmtid="{D5CDD505-2E9C-101B-9397-08002B2CF9AE}" pid="3" name="KSOProductBuildVer">
    <vt:lpwstr>2052-11.1.0.10700</vt:lpwstr>
  </property>
</Properties>
</file>